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70" r:id="rId13"/>
    <p:sldId id="271" r:id="rId14"/>
    <p:sldId id="274" r:id="rId15"/>
    <p:sldId id="266" r:id="rId16"/>
    <p:sldId id="268" r:id="rId17"/>
    <p:sldId id="275" r:id="rId18"/>
    <p:sldId id="26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5"/>
  </p:normalViewPr>
  <p:slideViewPr>
    <p:cSldViewPr snapToGrid="0" snapToObjects="1">
      <p:cViewPr>
        <p:scale>
          <a:sx n="114" d="100"/>
          <a:sy n="114" d="100"/>
        </p:scale>
        <p:origin x="4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331D2-9BA4-1A40-9B45-C7B342CD8D31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ADA764-5498-1247-8CCE-9A0B74F44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6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DA764-5498-1247-8CCE-9A0B74F44C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ADA764-5498-1247-8CCE-9A0B74F44C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91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046C-06A8-314E-99CC-C0D431782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5A903-EC56-624F-BDAC-048E390CD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4C553-EF6E-0B46-95DB-81208F4B8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B8B55-8F1B-E940-B415-DE95689A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71992-F491-0E47-AF8F-E15F7E0E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5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989F0-A8DC-124B-A364-98CA4A70A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9462F3-B8F2-144E-B9CE-D2AF0C371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CECA2-77D1-734B-A4CC-8644CD95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1A19A-08AF-984C-8F11-823F3B9F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5CDE6-6376-E640-B1EC-7B0AFCA8B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60EAF-3602-BF4D-B308-737106286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5D765-8C71-8843-AF5F-FB59DFA75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41EF-F5A2-BD40-AA27-1EE187746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F30EB-0EDA-AC4A-BC92-81548AC2B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062C-E6AF-D042-842A-536599BD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9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54BF1-C828-1B4A-9F39-6A2C62E8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2DA9-1B8A-CA4C-89B0-C98D07EC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20D75-26B9-AE4D-9415-91C02723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7D2B8-F8E0-BE4A-AB14-C23619B5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CA947-504A-164F-92AD-AB3A68BD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1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C280E-B661-074F-B3BD-0294B2BF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4C160-6C41-3647-800F-A335FA6DF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33F50-7D76-2C48-8BB7-2868713F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6CA22-4ED3-0D43-B1AD-B5A880A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101E-F129-2A4C-86F2-7DF36BC96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3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9AFA9-AD2A-ED4F-BD88-FB47D125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54947-A6BF-5F4D-9FBE-C22A5F575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E3A7F-AAFC-E448-A8E5-2433C6B38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8D869-2909-2D4F-9D72-DF54E918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C568-10B1-4B46-9D49-640898DC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4A1E2-61A7-1144-BE2A-C22A29C1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6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34B0-367D-6B44-B021-73DC96F5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43B90-8D71-0744-8038-2AD0EA88A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B1EFB-86B3-2245-8103-0F783CC92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FAFAC-DD7E-E743-9EA9-55052A81F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DDB7B-A618-2143-84EB-6996E72D44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75004-D712-A045-B4AF-4E78B1314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769C6-5C49-224A-91AE-AD451F53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C6DA1-48E9-C340-87A7-82BED7A79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8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C7EF-8D72-0843-9CE6-517CAB05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8EC92-3C17-8745-AFC0-37CD22AB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509DD-AC20-C04C-9670-2C2435B20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74D8C-0A2E-8E4D-92AA-6FE22F04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0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96683-B25A-664D-BDBB-54227102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5E85F-9B5F-BD4C-96FC-BF448CEE0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CCFE0-DC64-F44B-B0C2-26DEA523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7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C5F1-C602-0E43-BF1B-E6FEAB15A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0752-B76E-924B-9CA6-1455B7FDE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21A3-9E00-F24C-820C-0F608BC1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F1D9-97F9-9244-B948-AE2DFCEB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3F24E6-974C-2E40-BFE7-A262C7681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E31A3-9DC6-5449-8BC1-FCC9D872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685BC-400B-C44E-AE87-658119725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7AA57-EBE5-ED43-9874-47C6EFC4B2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96C59-ACA2-B241-8EEE-AF68B5B9D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58F86-8C34-BA4F-BC19-016613DB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69619-8ABA-6C44-A32F-C170995A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3563A-46DF-9E40-AD9B-40615AC3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063BB1-8CDA-2345-80A0-2757301F3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6FF7B-B42E-7F40-BEA8-91FBBCE0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63EEB-EA97-EA42-A69F-468400FBE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A266B-1694-844C-BFAD-9FBB7E33C8DD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DEBFA-98E0-0145-A7EE-BCC4A48FB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96973-049C-764E-9E8D-B9790ED75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77E44-BCAC-B047-AC66-721FDEC9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5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ositionmusic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nchtank.com/blog/synchstories-the-art-of-trailer-music-with-music-supervisor-vanessa-jorge-perry/" TargetMode="External"/><Relationship Id="rId13" Type="http://schemas.openxmlformats.org/officeDocument/2006/relationships/image" Target="../media/image14.tiff"/><Relationship Id="rId3" Type="http://schemas.openxmlformats.org/officeDocument/2006/relationships/hyperlink" Target="https://www.synchtank.com/blog/key-worldwide-music-industry-sync-events-list-2018/" TargetMode="External"/><Relationship Id="rId7" Type="http://schemas.openxmlformats.org/officeDocument/2006/relationships/hyperlink" Target="https://www.synchtank.com/blog/newer-trends-trailer-music-altered-covers-micro-teasers-hand-clapping/" TargetMode="External"/><Relationship Id="rId12" Type="http://schemas.openxmlformats.org/officeDocument/2006/relationships/image" Target="../media/image13.tiff"/><Relationship Id="rId2" Type="http://schemas.openxmlformats.org/officeDocument/2006/relationships/hyperlink" Target="http://www.goldentrailer.com/trailer-hou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ynchtank.com/blog/a-look-at-trends-in-trailer-music/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www.trailaurality.com/" TargetMode="External"/><Relationship Id="rId10" Type="http://schemas.openxmlformats.org/officeDocument/2006/relationships/hyperlink" Target="http://www.comingsoon.net/" TargetMode="External"/><Relationship Id="rId4" Type="http://schemas.openxmlformats.org/officeDocument/2006/relationships/hyperlink" Target="https://www.synchtank.com/blog/trailer-parks-vp-music-bobby-gumm-craft-business-trailer-music/" TargetMode="External"/><Relationship Id="rId9" Type="http://schemas.openxmlformats.org/officeDocument/2006/relationships/hyperlink" Target="https://www.traileraddict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chtank.com/blog/" TargetMode="External"/><Relationship Id="rId2" Type="http://schemas.openxmlformats.org/officeDocument/2006/relationships/hyperlink" Target="http://www.synchtank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enquiries@synchtank.net" TargetMode="External"/><Relationship Id="rId4" Type="http://schemas.openxmlformats.org/officeDocument/2006/relationships/hyperlink" Target="https://t.co/O2dSRW0H2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onmusic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sitionmusic.com/placement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enquiries@synchtank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ynchtank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E89F3CE-D5B9-9D4C-88EB-608459769BEE}"/>
              </a:ext>
            </a:extLst>
          </p:cNvPr>
          <p:cNvSpPr txBox="1">
            <a:spLocks/>
          </p:cNvSpPr>
          <p:nvPr/>
        </p:nvSpPr>
        <p:spPr>
          <a:xfrm>
            <a:off x="928683" y="842963"/>
            <a:ext cx="10265567" cy="28003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The Business of Trailer Music with </a:t>
            </a:r>
            <a:r>
              <a:rPr lang="en-GB" sz="5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Position Music’s Emily Weber</a:t>
            </a:r>
            <a:endParaRPr lang="en-GB" sz="5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endParaRPr lang="en-US" sz="50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44DE6-F9E7-B943-ABE9-ECE36A4F6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5319415"/>
            <a:ext cx="3396673" cy="627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0779D4-D81E-0946-BB53-DF60B61D9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074" y="2967577"/>
            <a:ext cx="1982787" cy="22228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0AE5A4-5132-3142-A70A-8CF04C329ACC}"/>
              </a:ext>
            </a:extLst>
          </p:cNvPr>
          <p:cNvSpPr txBox="1"/>
          <p:nvPr/>
        </p:nvSpPr>
        <p:spPr>
          <a:xfrm>
            <a:off x="256032" y="48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71486-0676-324C-B44A-84019E222151}"/>
              </a:ext>
            </a:extLst>
          </p:cNvPr>
          <p:cNvSpPr txBox="1"/>
          <p:nvPr/>
        </p:nvSpPr>
        <p:spPr>
          <a:xfrm>
            <a:off x="10692384" y="5401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8321-5FD7-8545-BCC3-2630A5E14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Finding Talent / The Artistic Process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7ACA-4BAB-ED4F-9A52-63F6C9F72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Finding and developing/nurturing talent - Position has an amazing roster of artists and composers. What specifics do you look for in these musicians, and how do you collaborate with your A&amp;R department?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Are you looking to work with new artists and composers? Can people get in touch with you?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Best practices for building up a </a:t>
            </a:r>
            <a:r>
              <a:rPr lang="en-GB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catalog</a:t>
            </a: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of trailer music, from live orchestra recordings to </a:t>
            </a:r>
            <a:r>
              <a:rPr lang="en-GB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trailerized</a:t>
            </a: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cover albums, and so on.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Bespoke compositions - how do you work with your composers/artists/producers on bespoke compositions?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Collaboration - Do you encourage collaboration across your roster?</a:t>
            </a:r>
            <a:br>
              <a:rPr lang="en-GB" sz="3400" dirty="0">
                <a:latin typeface="Helvetica" pitchFamily="2" charset="0"/>
              </a:rPr>
            </a:br>
            <a:br>
              <a:rPr lang="en-GB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B77B37-0F58-C143-9FDC-BF0C0C7C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8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61F3B-399A-2246-8A84-9AE8D9A6B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229"/>
            <a:ext cx="10515600" cy="46567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Identifying opportunities – is there a way to find out what the trailer companies are currently working on?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Where are you seeing the most opportunities currently?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 are your best practices for proactively finding these opportunities?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Would you advice composers and rightsholders to employ third party agencies to find opportunities on their behalf?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If you are a composer, can you work directly with a trailer producer or should you always go through a third party?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75707A-54DB-814B-8210-C9318AD0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Finding Opportunities and Building Relationships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D306856-27CB-2046-964E-ECB3A1FF4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3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7BC6-68EF-2244-81C3-D1359FBE0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latin typeface="Helvetica" pitchFamily="2" charset="0"/>
              </a:rPr>
              <a:t>Building Relationships / Promoting Your Catalog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2192-5153-A140-9182-07E5255FB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Attending events/conferences.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Hosting showcases.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Inviting key people to gigs.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Sending out regular update emails (only to people who have opted-in).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Having a great social presence – letting the world know about your music and your latest placements. 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Having a great website that showcases your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catalog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and lets potential buyers search for what they need.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Creating and updating regular playlists.</a:t>
            </a:r>
          </a:p>
          <a:p>
            <a:pPr fontAlgn="base"/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Generally being professional and efficient to ensure repeat business.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1F67C8-9211-ED47-812C-E8BA40552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2B414E-FE72-D945-93CC-FE0464065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5" y="0"/>
            <a:ext cx="11780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6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E7DA04-A96B-DB49-BAA6-99DBC41D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38" y="0"/>
            <a:ext cx="10711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75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E737D-63C1-794E-8386-C5056B55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Pitching for Trailer Opportunities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185EA-26CE-F74D-9FDB-0EB8C41A0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Do your research: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Watch trailers, get to know the current trends.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Understand where your value lies: </a:t>
            </a: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Identify your strengths and weaknesses as a company/composer.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 personable and relevant: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Never send someone a generic, mass email. Show that you’ve done your research and add a personal touch.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Keep it short and sweet: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Send a couple of your best/most relevant tracks, not your entire album or back catalog.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Have stems and multiple versions/file types available: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Instrumentals, stems, alternative mixes, mp3s/WAVs.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Don’t attach mp3s or other files: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Instead provide a link to stream/download your music.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Label everything: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Ensure your metadata is perfect for every track.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Be flexible: 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You may be required to make last minute edits or re-records.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Ensure that your music is of the required quality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  <a:b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19DD5E-8D7C-AE4B-9A34-AC108297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42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44D31-7C1A-D443-92E3-7D586A75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Popular Approaches and Emerging Trends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F3370-EA64-9F40-B3A2-14919EAA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" y="1837054"/>
            <a:ext cx="10515600" cy="4575175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Frequently employed creative approaches in trailer music: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Cover recordings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‘</a:t>
            </a:r>
            <a:r>
              <a:rPr lang="en-GB" sz="5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Trailerizing</a:t>
            </a:r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’ of popular songs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Remixes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Sound design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Score from other films/TV shows in trailers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Overlays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Customizations</a:t>
            </a:r>
          </a:p>
          <a:p>
            <a:pPr fontAlgn="base"/>
            <a:endParaRPr lang="en-GB" sz="59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Emerging trends: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 emerging trends are you currently noticing?</a:t>
            </a:r>
          </a:p>
          <a:p>
            <a:pPr fontAlgn="base"/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Do you notice different trends in different territories? </a:t>
            </a:r>
          </a:p>
          <a:p>
            <a:r>
              <a:rPr lang="en-GB" sz="59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How are technologies like VR making an impact?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66105-A672-F34E-80EF-CCDC15CD0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78200"/>
            <a:ext cx="6653089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8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68151365-EEF6-1847-BD0A-5BC492F3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0" y="0"/>
            <a:ext cx="11804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77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78FB9-98AE-3541-9697-C1E7E61C1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Useful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9EE45-76AC-0C4C-859F-0C5EFE48E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51430" cy="435133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Golden Trailer Award’s Trailer House Directory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 Worldwide Music Industry and Sync Events List 2018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 Parks VP of Music Bobby Gumm on the Craft &amp; Business of Trailer Music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Trailaurality.com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 Look at Trends in Trailer Music –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|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Part 2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Art of Trailer Music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Traileraddict.com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Comingsoon.net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EE13C7-C31D-E443-A16E-5AE346FD3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58E49-B2A5-264C-8EE7-F9405FBF69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76164" y="2928779"/>
            <a:ext cx="3595209" cy="2640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24D88A-36DC-8B40-9D98-D7351A7EF1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3287" y="1892901"/>
            <a:ext cx="2360961" cy="4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51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470" y="2438775"/>
            <a:ext cx="10515600" cy="336380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Find us at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www.synchtank.com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Check out our blog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Synchblog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for industry news and advice.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Follow us on Twitter, LinkedIn, Facebook, Instagram - @Synchtank.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Sign up to our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Synchtank Weekly newsletter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Get in touch: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enquiries@synchtank.net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97" y="1009420"/>
            <a:ext cx="4690146" cy="86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D347-FEB5-7346-A07C-5CE3DAAF5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572" y="1028726"/>
            <a:ext cx="5300661" cy="483163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Emily Weber: VP of Creative Licensing - Trailers | Promos | International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Emily Weber is the VP of Creative-Music for Trailers and Promos at Position Music. Emily has over 14 years of experience pitching music for Trailers, and Film/TV both domestically and in Europe.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She has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A&amp;R’ed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many of the trailer or sound design albums in Position Music’s </a:t>
            </a:r>
            <a:r>
              <a:rPr lang="en-GB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catalog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and has licensed music in dozens of movie trailers including these most recent ones: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Snowden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Tarzan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X-Men Apocalypse, Independence Day: Resurgence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 Magnificent Seven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and </a:t>
            </a:r>
            <a:r>
              <a:rPr lang="en-GB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Fear of The Walking Dead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.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6BF7AA-4BFD-B34D-BB7A-BDDDC129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8" y="1025815"/>
            <a:ext cx="4943474" cy="483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1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D7DBD6-CFA5-8C49-A33F-F8E738934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429" y="998270"/>
            <a:ext cx="5043396" cy="4757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About Position Music: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Founded in 1999 by Tyler Bacon, Position Music is a Independent Music Publisher and Record Label with a focus on Sync Licensing. They are all about developing, supporting and partnering with great artists and producers.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Position Music has a large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catalog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of independent artists and composers, and has had thousands of placements in Advertisements, Films, TV, Video Games, Trailers, and Soundtracks.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In 2005, when the company was having success in licensing commercial artists for movie trailers, they began to explore more opportunity to create the best Trailer Music in the world.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They are proud to have worked closely with composers such as Joseph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Trapanese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Adam Peters, James Dooley, Jack Trammell, Danny </a:t>
            </a:r>
            <a:r>
              <a:rPr lang="en-GB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Cocke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and many more. </a:t>
            </a:r>
          </a:p>
          <a:p>
            <a:pPr marL="0" indent="0">
              <a:spcAft>
                <a:spcPts val="600"/>
              </a:spcAft>
              <a:buNone/>
            </a:pPr>
            <a:br>
              <a:rPr lang="en-GB" sz="1500" dirty="0">
                <a:latin typeface="Helvetica" pitchFamily="2" charset="0"/>
              </a:rPr>
            </a:br>
            <a:br>
              <a:rPr lang="en-GB" sz="1500" dirty="0">
                <a:latin typeface="Helvetica" pitchFamily="2" charset="0"/>
              </a:rPr>
            </a:br>
            <a:endParaRPr lang="en-US" sz="1500" dirty="0"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FA94F6-32FB-3046-8229-F570071EB564}"/>
              </a:ext>
            </a:extLst>
          </p:cNvPr>
          <p:cNvSpPr txBox="1"/>
          <p:nvPr/>
        </p:nvSpPr>
        <p:spPr>
          <a:xfrm>
            <a:off x="2312626" y="6172015"/>
            <a:ext cx="737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www.positionmusic.com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6A8B01-1FEF-1643-B4A7-44DDE826B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49" y="998270"/>
            <a:ext cx="4757738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D6896A-910B-4C46-A026-77C0E353F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3" y="0"/>
            <a:ext cx="11072812" cy="62284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2B097-2ED6-234F-8919-358398902428}"/>
              </a:ext>
            </a:extLst>
          </p:cNvPr>
          <p:cNvSpPr/>
          <p:nvPr/>
        </p:nvSpPr>
        <p:spPr>
          <a:xfrm>
            <a:off x="385763" y="6334002"/>
            <a:ext cx="45320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See more at: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positionmusic.com/placements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6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644C6E-B5A3-8B42-9A68-07256008C6E7}"/>
              </a:ext>
            </a:extLst>
          </p:cNvPr>
          <p:cNvSpPr/>
          <p:nvPr/>
        </p:nvSpPr>
        <p:spPr>
          <a:xfrm>
            <a:off x="1147483" y="728166"/>
            <a:ext cx="96824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  <a:p>
            <a:pPr algn="ctr">
              <a:spcAft>
                <a:spcPts val="600"/>
              </a:spcAft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About Synchtank: 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Synchtank is a cloud-based software platform for managing and monetizing digital music assets. Our clients include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British Telecom, Disney, Fox,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peermusic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, Red Bull, Sony and Vice.</a:t>
            </a: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Get in touch: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enquiries@synchtank.ne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96A0AD-5D8D-AE48-BFD0-01CF166A2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3010"/>
            <a:ext cx="12192000" cy="28926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A42DE5-5BBC-CF47-807B-7EC88F58F3E0}"/>
              </a:ext>
            </a:extLst>
          </p:cNvPr>
          <p:cNvSpPr/>
          <p:nvPr/>
        </p:nvSpPr>
        <p:spPr>
          <a:xfrm>
            <a:off x="4866561" y="6143967"/>
            <a:ext cx="2458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Helvetica" charset="0"/>
                <a:cs typeface="Helvetica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www.synchtank.com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23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B6C9-0094-624C-A032-7EEBDFF0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Why Trailer Music?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9CAAB-B4B5-6443-B178-7F2C0F0DC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286"/>
            <a:ext cx="4991100" cy="44884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 trailer business is booming – more people are watching them on more platforms than ever before.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 great example of the power of a trailer placement is Position’s recent sync of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2WEI - "Survivor" (Destiny's Child Cover) in the </a:t>
            </a:r>
            <a:r>
              <a:rPr lang="en-GB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Tomb Rader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trailer #2.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All of this content requires music, and music is a hugely important element in the crafting of a successful trailer. Therefore, trailer music presents huge opportunities for music rights holders and composers.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378E2DF-B173-B747-83FF-62398788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F7E8AE-FB2B-4C46-A50F-1CDD8E7A745C}"/>
              </a:ext>
            </a:extLst>
          </p:cNvPr>
          <p:cNvSpPr/>
          <p:nvPr/>
        </p:nvSpPr>
        <p:spPr>
          <a:xfrm>
            <a:off x="838200" y="4906340"/>
            <a:ext cx="10713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Trailers require a huge range of music, from bespoke compositions to existing commercially successful songs, so there’s opportunity for a wide variety of catalogs and musicians.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6D75AE-3B5D-994A-8F4E-9271801F3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379" y="1690688"/>
            <a:ext cx="5339421" cy="30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339E2-969C-6C49-8917-780FEB3F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Types of Trailers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96C96-458C-5F4E-B86A-376B7E13A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Film/TV:</a:t>
            </a:r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Films, TV Shows, Documentaries, Networks (e.g. HBO) promo trailers, special trailers/promos for big events - e.g. Comicon.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Video Games: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Game launch trailers, Gameplay trailers, special trailers/promos for big gaming events - e.g. E3, Gamescom.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b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r>
              <a:rPr lang="en-GB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Trailer formats: </a:t>
            </a:r>
            <a:r>
              <a:rPr lang="en-GB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Theatrical, online (YouTube, social media platforms, mobile, etc), DVD trailer, shorter ‘teaser’ trailers.</a:t>
            </a:r>
            <a:b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</a:br>
            <a:br>
              <a:rPr lang="en-GB" dirty="0"/>
            </a:br>
            <a:endParaRPr lang="en-GB" dirty="0"/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C6A279-9DFE-5F42-BBB2-D285E7CC8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88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1DD2-F9CC-5447-82A8-1DB74DAD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 Process &amp; Key Personnel - Film/TV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B014-6709-7A41-B7E5-41130F89C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Who are the main people involved? (see ‘Useful Resources’ slide for a list of Trailer Houses)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What, typically, are they looking for - bespoke composition vs existing compositions, well-known songs, one stop, etc.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Workflows/timeframes.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Typical budgets that you come across.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Negotiating deals - what variables are involved? How much can you expect to earn?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How have new on-demand platforms like Netflix, Hulu, and Amazon Prime changed the game?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C0D5673-452C-D94C-89C7-441E6BAA8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37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5CDB0D-8C5C-9947-8A5B-CF86A1161A57}"/>
              </a:ext>
            </a:extLst>
          </p:cNvPr>
          <p:cNvSpPr txBox="1">
            <a:spLocks/>
          </p:cNvSpPr>
          <p:nvPr/>
        </p:nvSpPr>
        <p:spPr>
          <a:xfrm>
            <a:off x="838200" y="360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The Process &amp; Key Personnel – Video Games</a:t>
            </a:r>
            <a:endParaRPr lang="en-US" sz="3800" dirty="0">
              <a:solidFill>
                <a:schemeClr val="tx1">
                  <a:lumMod val="75000"/>
                  <a:lumOff val="25000"/>
                </a:schemeClr>
              </a:solidFill>
              <a:latin typeface="Helvetica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E66D88-220D-9740-91D4-E4E8F2CE8DA4}"/>
              </a:ext>
            </a:extLst>
          </p:cNvPr>
          <p:cNvSpPr txBox="1">
            <a:spLocks/>
          </p:cNvSpPr>
          <p:nvPr/>
        </p:nvSpPr>
        <p:spPr>
          <a:xfrm>
            <a:off x="838200" y="1800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Who are the main people involved? 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What, typically, are they looking for - bespoke composition vs existing compositions, well-known songs, one stop, etc.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Workflows/timeframes.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Typical budgets that you come across.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Negotiating deals - what variables are involved? How much can you expect to earn?</a:t>
            </a:r>
          </a:p>
          <a:p>
            <a:pPr fontAlgn="base">
              <a:lnSpc>
                <a:spcPct val="100000"/>
              </a:lnSpc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</a:rPr>
              <a:t>How have new platforms like Twitch and sectors like eSports changed things up?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716223-5633-F84B-B869-9AE2F3EE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35" y="6004826"/>
            <a:ext cx="24098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861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</TotalTime>
  <Words>1188</Words>
  <Application>Microsoft Macintosh PowerPoint</Application>
  <PresentationFormat>Widescreen</PresentationFormat>
  <Paragraphs>104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Trailer Music?</vt:lpstr>
      <vt:lpstr>Types of Trailers</vt:lpstr>
      <vt:lpstr>The Process &amp; Key Personnel - Film/TV</vt:lpstr>
      <vt:lpstr>PowerPoint Presentation</vt:lpstr>
      <vt:lpstr>Finding Talent / The Artistic Process</vt:lpstr>
      <vt:lpstr>Finding Opportunities and Building Relationships</vt:lpstr>
      <vt:lpstr>Building Relationships / Promoting Your Catalog</vt:lpstr>
      <vt:lpstr>PowerPoint Presentation</vt:lpstr>
      <vt:lpstr>PowerPoint Presentation</vt:lpstr>
      <vt:lpstr>Pitching for Trailer Opportunities</vt:lpstr>
      <vt:lpstr>Popular Approaches and Emerging Trends</vt:lpstr>
      <vt:lpstr>PowerPoint Presentation</vt:lpstr>
      <vt:lpstr>Useful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Griffiths</dc:creator>
  <cp:lastModifiedBy>Emma Griffiths</cp:lastModifiedBy>
  <cp:revision>38</cp:revision>
  <cp:lastPrinted>2018-10-10T14:57:20Z</cp:lastPrinted>
  <dcterms:created xsi:type="dcterms:W3CDTF">2018-10-10T09:28:53Z</dcterms:created>
  <dcterms:modified xsi:type="dcterms:W3CDTF">2018-10-11T22:36:16Z</dcterms:modified>
</cp:coreProperties>
</file>